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1" r:id="rId5"/>
    <p:sldId id="262" r:id="rId6"/>
    <p:sldId id="263" r:id="rId7"/>
    <p:sldId id="264" r:id="rId8"/>
    <p:sldId id="269" r:id="rId9"/>
    <p:sldId id="267" r:id="rId10"/>
    <p:sldId id="265" r:id="rId11"/>
    <p:sldId id="266" r:id="rId12"/>
    <p:sldId id="268" r:id="rId13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5AD27B3-FAE3-6E63-87E2-380EE09966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F2B6A6F4-EC05-9E0F-CC47-30826E59EFC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4102874-B306-779D-37D0-B85057FFF6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2BD5C-7D56-4183-B739-BC42AD3E6948}" type="datetimeFigureOut">
              <a:rPr lang="nl-NL" smtClean="0"/>
              <a:t>27-4-2024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0177053-F9C7-040C-BEDB-9A56FC1E47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F76DC61-53F0-6197-E161-3C14FEC22D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E8A92-DF4E-45F1-B8C9-8514D193A20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657561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6F3CF4F-AE33-CA32-7C04-F6C4E7B5EB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92ECBF45-80F5-06A0-B6BD-45B223F393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4546CFD-1FF1-56FD-0B62-7A1C6C8BAA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2BD5C-7D56-4183-B739-BC42AD3E6948}" type="datetimeFigureOut">
              <a:rPr lang="nl-NL" smtClean="0"/>
              <a:t>27-4-2024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D82CB8F-B5E4-4415-D569-A877FD3FCA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EBF8F50-F769-7E4C-2AFD-26738D1594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E8A92-DF4E-45F1-B8C9-8514D193A20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87971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75CC854D-B041-B6D1-A8C2-3DA1814DE67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38D043EE-75A3-8E52-91FA-EAC64E7363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87FE2DB-57EB-A006-1962-76E57A0AC2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2BD5C-7D56-4183-B739-BC42AD3E6948}" type="datetimeFigureOut">
              <a:rPr lang="nl-NL" smtClean="0"/>
              <a:t>27-4-2024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9F1C886-7633-B380-7949-1C5797322D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45D4FED-9393-9BCB-F74D-0C4A388C14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E8A92-DF4E-45F1-B8C9-8514D193A20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7469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20EF8AF-6F49-97A7-C490-6F1FD347DF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3B61FE0-C238-7FF6-EE94-DDEF1E4B98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9CEC63B-1D74-8149-8ABB-0AD5F107EB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2BD5C-7D56-4183-B739-BC42AD3E6948}" type="datetimeFigureOut">
              <a:rPr lang="nl-NL" smtClean="0"/>
              <a:t>27-4-2024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4512EA8-0544-4DA3-AA31-D0E07C30CC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5A57C0A-FF93-7AE1-6AEE-1BA0B68D0D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E8A92-DF4E-45F1-B8C9-8514D193A20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564207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51D3640-FDE4-1437-8056-C2159F0A30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BF3247E0-15C9-78C9-DD5E-2254695C2A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B2B72B6-6AC9-0FA4-56D5-4C122A26F6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2BD5C-7D56-4183-B739-BC42AD3E6948}" type="datetimeFigureOut">
              <a:rPr lang="nl-NL" smtClean="0"/>
              <a:t>27-4-2024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2877B5E-E585-692B-63CD-25D656E537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E52451D-7108-A5B9-3051-9C84475B05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E8A92-DF4E-45F1-B8C9-8514D193A20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04063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7D33A18-CCAF-366C-955C-934F214A45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6D4F53E-0747-521D-68E8-374A9882DF9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76E89992-FEA2-8A46-E1DD-4B9CC9FB3C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8CDAC63A-356A-C476-BE33-D92BF5ED8B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2BD5C-7D56-4183-B739-BC42AD3E6948}" type="datetimeFigureOut">
              <a:rPr lang="nl-NL" smtClean="0"/>
              <a:t>27-4-2024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7DE395B3-35F7-8C6D-DB61-007692A476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D041E234-F2F5-0996-519A-34C292BC37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E8A92-DF4E-45F1-B8C9-8514D193A20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933379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E5B1639-FE3E-7626-7D14-4D8869D962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B7024505-70E5-85E7-604E-64B3B3F344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DA4246FB-AF6D-DB75-CB40-706F80784A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47E2A2EF-22AF-C3CB-E1A6-F000A0D70AD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1E6F6227-9DE9-913D-AEE4-52F5663FADE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5B6CB4FB-0DD3-40F1-2E10-BD4D8A3D2A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2BD5C-7D56-4183-B739-BC42AD3E6948}" type="datetimeFigureOut">
              <a:rPr lang="nl-NL" smtClean="0"/>
              <a:t>27-4-2024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579D6643-2FE5-2534-BE9E-667897CF98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6889AAB6-CE48-A9C2-48A0-D2AD21116E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E8A92-DF4E-45F1-B8C9-8514D193A20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235005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0DF9724-E691-B06D-D6E8-279848A18F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AAA8AA60-D4FE-2CBF-A641-EC8B27789A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2BD5C-7D56-4183-B739-BC42AD3E6948}" type="datetimeFigureOut">
              <a:rPr lang="nl-NL" smtClean="0"/>
              <a:t>27-4-2024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180D3185-C917-03E1-DDA5-57AD253C28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AAAE1989-B226-9B74-259B-3D41EF7B0F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E8A92-DF4E-45F1-B8C9-8514D193A20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48174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EE9A1A62-663C-D8CD-83E1-F29ACD36F9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2BD5C-7D56-4183-B739-BC42AD3E6948}" type="datetimeFigureOut">
              <a:rPr lang="nl-NL" smtClean="0"/>
              <a:t>27-4-2024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9F663A0A-0C91-5AF5-FA17-1ED9C15CAD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18B45EBB-7A94-A879-0FEB-6105906175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E8A92-DF4E-45F1-B8C9-8514D193A20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470365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81B5641-C6A1-D6C0-E3C5-8446DED1E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CBF996D-EF89-1418-E3B2-C5DF7B39BA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B774907E-FFD1-A0C4-A0E8-4EDE0128B1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762BE72C-ED8D-6154-A6A1-FF422F7B6B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2BD5C-7D56-4183-B739-BC42AD3E6948}" type="datetimeFigureOut">
              <a:rPr lang="nl-NL" smtClean="0"/>
              <a:t>27-4-2024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5737598A-4DC8-7B4B-F922-51B715C21E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11395D82-4929-85C9-3CD5-1EC837F76E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E8A92-DF4E-45F1-B8C9-8514D193A20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583596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D997D94-0D7F-A10A-7B91-5CEBFAA255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B1EE7D23-1EE6-A906-3423-6EE0A49C89A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48945841-4AE0-0D51-F588-B762123E19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27F75AE3-6813-1180-BC53-41715D5C31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2BD5C-7D56-4183-B739-BC42AD3E6948}" type="datetimeFigureOut">
              <a:rPr lang="nl-NL" smtClean="0"/>
              <a:t>27-4-2024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94FABB8A-62CB-2A70-CCF0-F5B6B74C89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5B0FCDCD-B2F4-BECB-9942-7C59B57CE8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E8A92-DF4E-45F1-B8C9-8514D193A20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45022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55000">
              <a:schemeClr val="accent6">
                <a:lumMod val="60000"/>
                <a:lumOff val="40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C56C1BF4-E22B-A8FB-EED3-95A3AD61C9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82479BF1-3077-492C-D4B8-8D6ED56772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6E49C24-466B-01FF-7372-69233A7C950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D2BD5C-7D56-4183-B739-BC42AD3E6948}" type="datetimeFigureOut">
              <a:rPr lang="nl-NL" smtClean="0"/>
              <a:t>27-4-2024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D966E8F-0C55-45EB-B2AC-42E5F498AB2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2DB9FCA-ACEC-0F91-DBE0-BB1CF60E925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3E8A92-DF4E-45F1-B8C9-8514D193A20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231124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ilieucentraal.nl/energie-besparen/apparaten-in-huis/vaatwasser/" TargetMode="External"/><Relationship Id="rId2" Type="http://schemas.openxmlformats.org/officeDocument/2006/relationships/hyperlink" Target="https://www.milieucentraal.nl/energie-besparen/apparaten-in-huis/wasmachine/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jpg"/><Relationship Id="rId4" Type="http://schemas.openxmlformats.org/officeDocument/2006/relationships/hyperlink" Target="https://www.milieucentraal.nl/energie-besparen/apparaten-in-huis/wasdroger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DF4C635-7531-6195-5F4A-A7B8416326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2479675"/>
          </a:xfrm>
        </p:spPr>
        <p:txBody>
          <a:bodyPr/>
          <a:lstStyle/>
          <a:p>
            <a:r>
              <a:rPr lang="nl-NL" dirty="0"/>
              <a:t>De thuis batterij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E121DFEF-6A5E-25C1-4EA4-154463E74CC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nl-NL" sz="4400" dirty="0"/>
              <a:t>Met of zonder zonnepanelen energie opslaan</a:t>
            </a:r>
          </a:p>
        </p:txBody>
      </p:sp>
      <p:pic>
        <p:nvPicPr>
          <p:cNvPr id="1026" name="Picture 2" descr="Thuisbatterij : Prijzen 2022, Premie in Vlaanderen &amp; Beste Merken">
            <a:extLst>
              <a:ext uri="{FF2B5EF4-FFF2-40B4-BE49-F238E27FC236}">
                <a16:creationId xmlns:a16="http://schemas.microsoft.com/office/drawing/2014/main" id="{4128ABD2-9C40-1933-D552-18C9AED0DC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359" y="293040"/>
            <a:ext cx="2083351" cy="31338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Afbeelding 3">
            <a:extLst>
              <a:ext uri="{FF2B5EF4-FFF2-40B4-BE49-F238E27FC236}">
                <a16:creationId xmlns:a16="http://schemas.microsoft.com/office/drawing/2014/main" id="{751AB19B-6F20-B06C-5D39-ED96D9798E6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954" y="5545785"/>
            <a:ext cx="1019175" cy="10191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602804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nfographic meer zonnestroom zelf gebruiken, laag verbruik">
            <a:extLst>
              <a:ext uri="{FF2B5EF4-FFF2-40B4-BE49-F238E27FC236}">
                <a16:creationId xmlns:a16="http://schemas.microsoft.com/office/drawing/2014/main" id="{D7593C30-15C2-10F3-03EE-C5B562EF12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0"/>
            <a:ext cx="6858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Afbeelding 1">
            <a:extLst>
              <a:ext uri="{FF2B5EF4-FFF2-40B4-BE49-F238E27FC236}">
                <a16:creationId xmlns:a16="http://schemas.microsoft.com/office/drawing/2014/main" id="{08D674BC-8923-EB4A-5DFB-307B8DB1522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810" y="5609346"/>
            <a:ext cx="1019175" cy="10191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918615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Infographic meer zonnestroom zelf gebruiken, laag verbruik">
            <a:extLst>
              <a:ext uri="{FF2B5EF4-FFF2-40B4-BE49-F238E27FC236}">
                <a16:creationId xmlns:a16="http://schemas.microsoft.com/office/drawing/2014/main" id="{B7D20F1B-B098-84F9-037E-3A33E922EE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0"/>
            <a:ext cx="6858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Afbeelding 1">
            <a:extLst>
              <a:ext uri="{FF2B5EF4-FFF2-40B4-BE49-F238E27FC236}">
                <a16:creationId xmlns:a16="http://schemas.microsoft.com/office/drawing/2014/main" id="{03CF6D09-CAA9-00C0-391F-4A53CFDEFA5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975" y="5573835"/>
            <a:ext cx="1019175" cy="10191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629228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>
            <a:extLst>
              <a:ext uri="{FF2B5EF4-FFF2-40B4-BE49-F238E27FC236}">
                <a16:creationId xmlns:a16="http://schemas.microsoft.com/office/drawing/2014/main" id="{8B96763A-8F4F-F34F-E1D5-6E23EB656993}"/>
              </a:ext>
            </a:extLst>
          </p:cNvPr>
          <p:cNvSpPr txBox="1"/>
          <p:nvPr/>
        </p:nvSpPr>
        <p:spPr>
          <a:xfrm>
            <a:off x="2274902" y="913478"/>
            <a:ext cx="609452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br>
              <a:rPr lang="nl-NL" dirty="0"/>
            </a:br>
            <a:r>
              <a:rPr lang="nl-NL" b="0" i="0" dirty="0">
                <a:solidFill>
                  <a:srgbClr val="000000"/>
                </a:solidFill>
                <a:effectLst/>
                <a:highlight>
                  <a:srgbClr val="FFB036"/>
                </a:highlight>
                <a:latin typeface="Proxima Nova"/>
              </a:rPr>
              <a:t>Zet de </a:t>
            </a:r>
            <a:r>
              <a:rPr lang="nl-NL" b="1" i="0" u="none" strike="noStrike" dirty="0">
                <a:solidFill>
                  <a:srgbClr val="000000"/>
                </a:solidFill>
                <a:effectLst/>
                <a:highlight>
                  <a:srgbClr val="FFB036"/>
                </a:highlight>
                <a:latin typeface="Proxima Nova"/>
                <a:hlinkClick r:id="rId2" tooltip="Wasmachine"/>
              </a:rPr>
              <a:t>wasmachine</a:t>
            </a:r>
            <a:r>
              <a:rPr lang="nl-NL" b="0" i="0" dirty="0">
                <a:solidFill>
                  <a:srgbClr val="000000"/>
                </a:solidFill>
                <a:effectLst/>
                <a:highlight>
                  <a:srgbClr val="FFB036"/>
                </a:highlight>
                <a:latin typeface="Proxima Nova"/>
              </a:rPr>
              <a:t>, </a:t>
            </a:r>
            <a:r>
              <a:rPr lang="nl-NL" b="1" i="0" u="none" strike="noStrike" dirty="0">
                <a:solidFill>
                  <a:srgbClr val="000000"/>
                </a:solidFill>
                <a:effectLst/>
                <a:highlight>
                  <a:srgbClr val="FFB036"/>
                </a:highlight>
                <a:latin typeface="Proxima Nova"/>
                <a:hlinkClick r:id="rId3" tooltip="Vaatwasser"/>
              </a:rPr>
              <a:t>vaatwasser</a:t>
            </a:r>
            <a:r>
              <a:rPr lang="nl-NL" b="0" i="0" dirty="0">
                <a:solidFill>
                  <a:srgbClr val="000000"/>
                </a:solidFill>
                <a:effectLst/>
                <a:highlight>
                  <a:srgbClr val="FFB036"/>
                </a:highlight>
                <a:latin typeface="Proxima Nova"/>
              </a:rPr>
              <a:t> en </a:t>
            </a:r>
            <a:r>
              <a:rPr lang="nl-NL" b="1" i="0" u="none" strike="noStrike" dirty="0">
                <a:solidFill>
                  <a:srgbClr val="000000"/>
                </a:solidFill>
                <a:effectLst/>
                <a:highlight>
                  <a:srgbClr val="FFB036"/>
                </a:highlight>
                <a:latin typeface="Proxima Nova"/>
                <a:hlinkClick r:id="rId4" tooltip="Wasdroger"/>
              </a:rPr>
              <a:t>wasdroger</a:t>
            </a:r>
            <a:r>
              <a:rPr lang="nl-NL" b="0" i="0" dirty="0">
                <a:solidFill>
                  <a:srgbClr val="000000"/>
                </a:solidFill>
                <a:effectLst/>
                <a:highlight>
                  <a:srgbClr val="FFB036"/>
                </a:highlight>
                <a:latin typeface="Proxima Nova"/>
              </a:rPr>
              <a:t> pas aan als je zonnepanelen stroom opwekken. Veel van deze apparaten hebben een timer voor uitgestelde start.</a:t>
            </a:r>
            <a:endParaRPr lang="nl-NL" dirty="0"/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DD13E2A5-0FD5-034B-6419-178C6CB7EB24}"/>
              </a:ext>
            </a:extLst>
          </p:cNvPr>
          <p:cNvSpPr txBox="1"/>
          <p:nvPr/>
        </p:nvSpPr>
        <p:spPr>
          <a:xfrm>
            <a:off x="2274902" y="1984133"/>
            <a:ext cx="609452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br>
              <a:rPr lang="nl-NL" dirty="0"/>
            </a:br>
            <a:r>
              <a:rPr lang="nl-NL" b="0" i="0" dirty="0">
                <a:solidFill>
                  <a:srgbClr val="000000"/>
                </a:solidFill>
                <a:effectLst/>
                <a:highlight>
                  <a:srgbClr val="FFB036"/>
                </a:highlight>
                <a:latin typeface="Proxima Nova"/>
              </a:rPr>
              <a:t>Zet deze apparaten na elkaar aan. Anders verbruik je waarschijnlijk meer stroom dan je opwekt.</a:t>
            </a:r>
            <a:endParaRPr lang="nl-NL" dirty="0"/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4A392C21-81E9-2356-8898-721C55101AC3}"/>
              </a:ext>
            </a:extLst>
          </p:cNvPr>
          <p:cNvSpPr txBox="1"/>
          <p:nvPr/>
        </p:nvSpPr>
        <p:spPr>
          <a:xfrm>
            <a:off x="2274902" y="3105834"/>
            <a:ext cx="609452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b="0" i="0" dirty="0">
                <a:solidFill>
                  <a:srgbClr val="000000"/>
                </a:solidFill>
                <a:effectLst/>
                <a:highlight>
                  <a:srgbClr val="FFB036"/>
                </a:highlight>
                <a:latin typeface="Proxima Nova"/>
              </a:rPr>
              <a:t>Verwarm het water in het voorraadvat van je volledig elektrische warmtepomp overdag met zonnestroom.</a:t>
            </a:r>
            <a:endParaRPr lang="nl-NL" dirty="0"/>
          </a:p>
        </p:txBody>
      </p:sp>
      <p:sp>
        <p:nvSpPr>
          <p:cNvPr id="9" name="Tekstvak 8">
            <a:extLst>
              <a:ext uri="{FF2B5EF4-FFF2-40B4-BE49-F238E27FC236}">
                <a16:creationId xmlns:a16="http://schemas.microsoft.com/office/drawing/2014/main" id="{81BF8B4C-D666-70A4-595A-5FF631D5A4D4}"/>
              </a:ext>
            </a:extLst>
          </p:cNvPr>
          <p:cNvSpPr txBox="1"/>
          <p:nvPr/>
        </p:nvSpPr>
        <p:spPr>
          <a:xfrm>
            <a:off x="2274902" y="3950536"/>
            <a:ext cx="609452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b="0" i="0" dirty="0">
                <a:solidFill>
                  <a:srgbClr val="000000"/>
                </a:solidFill>
                <a:effectLst/>
                <a:highlight>
                  <a:srgbClr val="FFB036"/>
                </a:highlight>
                <a:latin typeface="Proxima Nova"/>
              </a:rPr>
              <a:t>Als je zonnepanelen nog moeten worden geplaatst, kijk dan of je ze op oost en west kunt richten, in plaats van zuid.</a:t>
            </a:r>
            <a:endParaRPr lang="nl-NL" dirty="0"/>
          </a:p>
        </p:txBody>
      </p:sp>
      <p:pic>
        <p:nvPicPr>
          <p:cNvPr id="10" name="Afbeelding 9">
            <a:extLst>
              <a:ext uri="{FF2B5EF4-FFF2-40B4-BE49-F238E27FC236}">
                <a16:creationId xmlns:a16="http://schemas.microsoft.com/office/drawing/2014/main" id="{84C95301-F41E-29B0-96E7-73269E3FDA9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486" y="5564957"/>
            <a:ext cx="1019175" cy="10191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803797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: afgeronde hoeken 1">
            <a:extLst>
              <a:ext uri="{FF2B5EF4-FFF2-40B4-BE49-F238E27FC236}">
                <a16:creationId xmlns:a16="http://schemas.microsoft.com/office/drawing/2014/main" id="{5A3EE132-F768-8219-BC30-8F4B59934253}"/>
              </a:ext>
            </a:extLst>
          </p:cNvPr>
          <p:cNvSpPr/>
          <p:nvPr/>
        </p:nvSpPr>
        <p:spPr>
          <a:xfrm>
            <a:off x="1348509" y="1145309"/>
            <a:ext cx="10280073" cy="4294909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Met een thuis batterij verdubbel je ongeveer het verbruik van je eigen zonnepanelen</a:t>
            </a:r>
          </a:p>
          <a:p>
            <a:pPr algn="ctr"/>
            <a:endParaRPr lang="nl-NL" dirty="0"/>
          </a:p>
          <a:p>
            <a:pPr algn="ctr"/>
            <a:r>
              <a:rPr lang="nl-NL" dirty="0"/>
              <a:t>Het maken van een thuis batterij is zeer milieu belastend</a:t>
            </a:r>
          </a:p>
          <a:p>
            <a:pPr algn="ctr"/>
            <a:endParaRPr lang="nl-NL" dirty="0"/>
          </a:p>
          <a:p>
            <a:pPr algn="ctr"/>
            <a:r>
              <a:rPr lang="nl-NL" dirty="0"/>
              <a:t>Een thuisbatterij heeft (nu nog) een slecht rendement</a:t>
            </a:r>
          </a:p>
          <a:p>
            <a:pPr algn="ctr"/>
            <a:endParaRPr lang="nl-NL" dirty="0"/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A9E03FA7-EA68-2B1B-5BF7-19F2B510364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975" y="5600468"/>
            <a:ext cx="1019175" cy="10191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872688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00D83B7-49E5-29F8-7F30-905FCEF0A8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Hoe werkt de thuis batterij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C76D3984-F41D-2063-5990-8036A480AF55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nl-NL" dirty="0"/>
              <a:t>Je hebt zonnepanelen</a:t>
            </a:r>
          </a:p>
          <a:p>
            <a:r>
              <a:rPr lang="nl-NL" dirty="0"/>
              <a:t>Gemiddeld gebruik je 30% van je zonnestroom met een batterij 60%</a:t>
            </a:r>
          </a:p>
        </p:txBody>
      </p:sp>
      <p:sp>
        <p:nvSpPr>
          <p:cNvPr id="7" name="Tijdelijke aanduiding voor inhoud 6">
            <a:extLst>
              <a:ext uri="{FF2B5EF4-FFF2-40B4-BE49-F238E27FC236}">
                <a16:creationId xmlns:a16="http://schemas.microsoft.com/office/drawing/2014/main" id="{9F966835-62A7-7F82-25DB-A6B72D2E97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5496502"/>
          </a:xfrm>
        </p:spPr>
        <p:txBody>
          <a:bodyPr/>
          <a:lstStyle/>
          <a:p>
            <a:r>
              <a:rPr lang="nl-NL" dirty="0"/>
              <a:t>Je wekt meer stroom op dan je gebruikt</a:t>
            </a:r>
          </a:p>
          <a:p>
            <a:r>
              <a:rPr lang="nl-NL" dirty="0"/>
              <a:t>De regelaar stuurt de stroom naar de batterij</a:t>
            </a:r>
          </a:p>
          <a:p>
            <a:r>
              <a:rPr lang="nl-NL" dirty="0"/>
              <a:t>Is de batterij vol dan gaat de stroom naar het net</a:t>
            </a:r>
          </a:p>
          <a:p>
            <a:r>
              <a:rPr lang="nl-NL" dirty="0"/>
              <a:t>Heb je stroom nodig maar de zon schijnt niet dan gebruik je eerst je batterij</a:t>
            </a:r>
          </a:p>
          <a:p>
            <a:r>
              <a:rPr lang="nl-NL" dirty="0"/>
              <a:t>Als de batterij leeg is gebruik je stroom van het net</a:t>
            </a: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4B5637D9-764C-BACA-C0A0-5A8ECC2E191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024" y="5609346"/>
            <a:ext cx="1019175" cy="10191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791690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F8EDFC9-405E-9287-3E4D-A240A6276F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De thuis batterij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309C224-8671-7A03-A94B-F4898F8C30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De thuis batterij als verdien model</a:t>
            </a:r>
          </a:p>
          <a:p>
            <a:r>
              <a:rPr lang="nl-NL" dirty="0"/>
              <a:t>Je hebt een dynamisch contract</a:t>
            </a:r>
          </a:p>
          <a:p>
            <a:r>
              <a:rPr lang="nl-NL" dirty="0"/>
              <a:t>Een stroom management systeem laadt je batterij op momenten dat de stroom goedkoop is</a:t>
            </a:r>
          </a:p>
          <a:p>
            <a:r>
              <a:rPr lang="nl-NL" dirty="0"/>
              <a:t>Je gebruikt de stroom zelf</a:t>
            </a:r>
          </a:p>
          <a:p>
            <a:r>
              <a:rPr lang="nl-NL" dirty="0"/>
              <a:t>Of je levert de stroom aan het net als de stroom juist duur is.</a:t>
            </a:r>
          </a:p>
          <a:p>
            <a:endParaRPr lang="nl-NL" dirty="0"/>
          </a:p>
          <a:p>
            <a:pPr marL="0" indent="0">
              <a:buNone/>
            </a:pPr>
            <a:endParaRPr lang="nl-NL" dirty="0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950C7FEE-387C-A84A-E79E-3C022D18809D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nl-NL" dirty="0"/>
              <a:t>Je hebt geen zonnepanelen</a:t>
            </a: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01BD559A-0146-EAF1-4E34-A4E4D217E7E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024" y="5467303"/>
            <a:ext cx="1019175" cy="10191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437038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2E46933-EE6D-C61E-F6FC-1B97985331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De thuis batterij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C436FFC-410E-4C0C-3B0A-2ED41D1826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Lithium-ion batterij is de standaard thuis batterij(slecht voor het milieu laadt snel)</a:t>
            </a:r>
          </a:p>
          <a:p>
            <a:r>
              <a:rPr lang="nl-NL" dirty="0"/>
              <a:t>Zoutwater batterij (laadt zeer langzaam en heeft een laag piek </a:t>
            </a:r>
            <a:r>
              <a:rPr lang="nl-NL" dirty="0" err="1"/>
              <a:t>vemogen</a:t>
            </a:r>
            <a:r>
              <a:rPr lang="nl-NL" dirty="0"/>
              <a:t>)</a:t>
            </a:r>
          </a:p>
          <a:p>
            <a:r>
              <a:rPr lang="nl-NL" dirty="0" err="1"/>
              <a:t>Deep</a:t>
            </a:r>
            <a:r>
              <a:rPr lang="nl-NL" dirty="0"/>
              <a:t> </a:t>
            </a:r>
            <a:r>
              <a:rPr lang="nl-NL" dirty="0" err="1"/>
              <a:t>cycle</a:t>
            </a:r>
            <a:r>
              <a:rPr lang="nl-NL" dirty="0"/>
              <a:t> loodzuurbatterij (laadt zeer langzaam goed te recyclen erg zwaar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19CA8A7C-A346-B18E-7D6E-02C053C7A3F4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nl-NL" dirty="0"/>
              <a:t>Soorten batterijen</a:t>
            </a: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48F24E81-A516-C136-CB35-9705F8BC12F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773" y="5458425"/>
            <a:ext cx="1019175" cy="10191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585200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D151F14-88C7-D857-092E-5538E4A0A0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De thuis batterij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D9FDB02-82C3-98DA-4243-2B47E4E5F7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/>
              <a:t>De prijzen dalen redelijk snel</a:t>
            </a:r>
          </a:p>
          <a:p>
            <a:r>
              <a:rPr lang="nl-NL" dirty="0"/>
              <a:t>Een 5kWh </a:t>
            </a:r>
            <a:r>
              <a:rPr lang="nl-NL" dirty="0" err="1"/>
              <a:t>battrij</a:t>
            </a:r>
            <a:r>
              <a:rPr lang="nl-NL" dirty="0"/>
              <a:t> kost ongeveer 4000 euro.</a:t>
            </a:r>
          </a:p>
          <a:p>
            <a:r>
              <a:rPr lang="nl-NL" dirty="0"/>
              <a:t>Voor een gemiddeld huishouden heb je 3 x 5kWh nodig</a:t>
            </a:r>
          </a:p>
          <a:p>
            <a:r>
              <a:rPr lang="nl-NL" dirty="0"/>
              <a:t>Daarbij komen de installatie kosten</a:t>
            </a:r>
          </a:p>
          <a:p>
            <a:r>
              <a:rPr lang="nl-NL" dirty="0"/>
              <a:t>Een omvormer</a:t>
            </a:r>
          </a:p>
          <a:p>
            <a:r>
              <a:rPr lang="nl-NL" dirty="0"/>
              <a:t>Eventueel een stroom managementsysteem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CE02E5A1-C5D1-2286-5A28-DA29675D88A4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nl-NL" dirty="0"/>
              <a:t>De kosten</a:t>
            </a: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B0D28DBA-505F-C3CF-D9BD-4F6EE83C765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024" y="5511691"/>
            <a:ext cx="1019175" cy="10191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239234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4377E8A-6E0F-32C5-990A-5096F584CD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De thuis batterij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16F9478-8DF8-80D6-9E85-478A87BC50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Een batterij maakt je </a:t>
            </a:r>
            <a:r>
              <a:rPr lang="nl-NL" b="1" i="1" dirty="0"/>
              <a:t>niet </a:t>
            </a:r>
            <a:r>
              <a:rPr lang="nl-NL" dirty="0" err="1"/>
              <a:t>zelfvoorziend</a:t>
            </a:r>
            <a:endParaRPr lang="nl-NL" dirty="0"/>
          </a:p>
          <a:p>
            <a:r>
              <a:rPr lang="nl-NL" dirty="0"/>
              <a:t>Ook meerdere batterijen leveren max een paar dagen stroom als er geen zon is</a:t>
            </a:r>
          </a:p>
          <a:p>
            <a:r>
              <a:rPr lang="nl-NL" dirty="0"/>
              <a:t>In de winter zullen de zonnepanelen de batterij maar af en toe vullen</a:t>
            </a:r>
          </a:p>
          <a:p>
            <a:r>
              <a:rPr lang="nl-NL" dirty="0"/>
              <a:t>In de zomer wekt je snel te veel stroom op.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D104EFA7-34DD-F5E4-798B-4C55DF86E9F4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nl-NL" dirty="0"/>
              <a:t>Ik wil van het stroom af</a:t>
            </a: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299B6149-C6E6-84CD-D3C6-82D16B0E8E0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024" y="5520569"/>
            <a:ext cx="1019175" cy="10191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582596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: afgeronde hoeken 1">
            <a:extLst>
              <a:ext uri="{FF2B5EF4-FFF2-40B4-BE49-F238E27FC236}">
                <a16:creationId xmlns:a16="http://schemas.microsoft.com/office/drawing/2014/main" id="{8F0FD7B2-E529-763D-A062-D1DAAFA853F2}"/>
              </a:ext>
            </a:extLst>
          </p:cNvPr>
          <p:cNvSpPr/>
          <p:nvPr/>
        </p:nvSpPr>
        <p:spPr>
          <a:xfrm>
            <a:off x="1944210" y="1171852"/>
            <a:ext cx="9472473" cy="4252404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r="100000" b="100000"/>
            </a:path>
            <a:tileRect l="-100000" t="-100000"/>
          </a:gra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Voorbeeld:</a:t>
            </a:r>
          </a:p>
          <a:p>
            <a:pPr algn="ctr"/>
            <a:endParaRPr lang="nl-NL" dirty="0"/>
          </a:p>
          <a:p>
            <a:pPr algn="ctr"/>
            <a:r>
              <a:rPr lang="nl-NL" dirty="0"/>
              <a:t>Zonneplan Powerplay</a:t>
            </a:r>
          </a:p>
          <a:p>
            <a:pPr algn="ctr"/>
            <a:r>
              <a:rPr lang="nl-NL" dirty="0"/>
              <a:t>Een AI gedreven energieplatform Op basis van real-time data wordt laden en ontladen gestuurd.</a:t>
            </a:r>
          </a:p>
          <a:p>
            <a:pPr algn="ctr"/>
            <a:r>
              <a:rPr lang="nl-NL" dirty="0"/>
              <a:t>Je hebt een dynamisch contract. </a:t>
            </a:r>
          </a:p>
          <a:p>
            <a:pPr algn="ctr"/>
            <a:r>
              <a:rPr lang="nl-NL" dirty="0"/>
              <a:t>Het energiemanagement systeem bepaalt wanneer stroom wordt ingekocht en verkocht.</a:t>
            </a: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9A7F624B-E00A-7EB7-7F45-7BDCE3C9795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874" y="5493937"/>
            <a:ext cx="1019175" cy="10191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935540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9231280-ECB2-D2E9-3079-7CF89B0FB7B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zonnestroom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6623DB47-4F3F-B666-5360-704BDEC9E17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Hoe gebruik je meer zonnestroom?</a:t>
            </a: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20386738-D8BB-2F0A-6B2F-DFE5735435C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687" y="5556080"/>
            <a:ext cx="1019175" cy="10191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36839401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433</Words>
  <Application>Microsoft Office PowerPoint</Application>
  <PresentationFormat>Breedbeeld</PresentationFormat>
  <Paragraphs>53</Paragraphs>
  <Slides>12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Proxima Nova</vt:lpstr>
      <vt:lpstr>Kantoorthema</vt:lpstr>
      <vt:lpstr>De thuis batterij</vt:lpstr>
      <vt:lpstr>PowerPoint-presentatie</vt:lpstr>
      <vt:lpstr>Hoe werkt de thuis batterij</vt:lpstr>
      <vt:lpstr>De thuis batterij</vt:lpstr>
      <vt:lpstr>De thuis batterij</vt:lpstr>
      <vt:lpstr>De thuis batterij</vt:lpstr>
      <vt:lpstr>De thuis batterij</vt:lpstr>
      <vt:lpstr>PowerPoint-presentatie</vt:lpstr>
      <vt:lpstr>zonnestroom</vt:lpstr>
      <vt:lpstr>PowerPoint-presentatie</vt:lpstr>
      <vt:lpstr>PowerPoint-presentatie</vt:lpstr>
      <vt:lpstr>PowerPoint-presentatie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 thuis batterij</dc:title>
  <dc:creator>jan padding</dc:creator>
  <cp:lastModifiedBy>jan padding</cp:lastModifiedBy>
  <cp:revision>2</cp:revision>
  <dcterms:created xsi:type="dcterms:W3CDTF">2024-04-10T17:45:09Z</dcterms:created>
  <dcterms:modified xsi:type="dcterms:W3CDTF">2024-04-27T09:50:50Z</dcterms:modified>
</cp:coreProperties>
</file>