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9" r:id="rId9"/>
    <p:sldId id="267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AD27B3-FAE3-6E63-87E2-380EE0996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B6A6F4-EC05-9E0F-CC47-30826E59E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102874-B306-779D-37D0-B85057FF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177053-F9C7-040C-BEDB-9A56FC1E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76DC61-53F0-6197-E161-3C14FEC2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7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3CF4F-AE33-CA32-7C04-F6C4E7B5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ECBF45-80F5-06A0-B6BD-45B223F3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546CFD-1FF1-56FD-0B62-7A1C6C8BA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82CB8F-B5E4-4415-D569-A877FD3FC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BF8F50-F769-7E4C-2AFD-26738D15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9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5CC854D-B041-B6D1-A8C2-3DA1814DE6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8D043EE-75A3-8E52-91FA-EAC64E736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7FE2DB-57EB-A006-1962-76E57A0A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F1C886-7633-B380-7949-1C579732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5D4FED-9393-9BCB-F74D-0C4A388C1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EF8AF-6F49-97A7-C490-6F1FD347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B61FE0-C238-7FF6-EE94-DDEF1E4B9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CEC63B-1D74-8149-8ABB-0AD5F107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512EA8-0544-4DA3-AA31-D0E07C30C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A57C0A-FF93-7AE1-6AEE-1BA0B68D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42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D3640-FDE4-1437-8056-C2159F0A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3247E0-15C9-78C9-DD5E-2254695C2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2B72B6-6AC9-0FA4-56D5-4C122A26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877B5E-E585-692B-63CD-25D656E5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52451D-7108-A5B9-3051-9C84475B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40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33A18-CCAF-366C-955C-934F214A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D4F53E-0747-521D-68E8-374A9882D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E89992-FEA2-8A46-E1DD-4B9CC9FB3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DAC63A-356A-C476-BE33-D92BF5ED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E395B3-35F7-8C6D-DB61-007692A4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41E234-F2F5-0996-519A-34C292BC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33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B1639-FE3E-7626-7D14-4D8869D96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024505-70E5-85E7-604E-64B3B3F34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4246FB-AF6D-DB75-CB40-706F80784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7E2A2EF-22AF-C3CB-E1A6-F000A0D70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E6F6227-9DE9-913D-AEE4-52F5663FAD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B6CB4FB-0DD3-40F1-2E10-BD4D8A3D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9D6643-2FE5-2534-BE9E-667897CF9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889AAB6-CE48-A9C2-48A0-D2AD21116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50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DF9724-E691-B06D-D6E8-279848A1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AA8AA60-D4FE-2CBF-A641-EC8B2778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80D3185-C917-03E1-DDA5-57AD253C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AAE1989-B226-9B74-259B-3D41EF7B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17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E9A1A62-663C-D8CD-83E1-F29ACD36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F663A0A-0C91-5AF5-FA17-1ED9C15C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8B45EBB-7A94-A879-0FEB-61059061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03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B5641-C6A1-D6C0-E3C5-8446DED1E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BF996D-EF89-1418-E3B2-C5DF7B39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74907E-FFD1-A0C4-A0E8-4EDE0128B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2BE72C-ED8D-6154-A6A1-FF422F7B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37598A-4DC8-7B4B-F922-51B715C2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395D82-4929-85C9-3CD5-1EC837F76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35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97D94-0D7F-A10A-7B91-5CEBFAA2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1EE7D23-1EE6-A906-3423-6EE0A49C8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945841-4AE0-0D51-F588-B762123E1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F75AE3-6813-1180-BC53-41715D5C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FABB8A-62CB-2A70-CCF0-F5B6B74C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0FCDCD-B2F4-BECB-9942-7C59B57C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50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5000">
              <a:schemeClr val="accent6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56C1BF4-E22B-A8FB-EED3-95A3AD61C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479BF1-3077-492C-D4B8-8D6ED5677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E49C24-466B-01FF-7372-69233A7C9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BD5C-7D56-4183-B739-BC42AD3E6948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966E8F-0C55-45EB-B2AC-42E5F498A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DB9FCA-ACEC-0F91-DBE0-BB1CF60E9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8A92-DF4E-45F1-B8C9-8514D193A2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11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lieucentraal.nl/energie-besparen/apparaten-in-huis/vaatwasser/" TargetMode="External"/><Relationship Id="rId2" Type="http://schemas.openxmlformats.org/officeDocument/2006/relationships/hyperlink" Target="https://www.milieucentraal.nl/energie-besparen/apparaten-in-huis/wasmachine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hyperlink" Target="https://www.milieucentraal.nl/energie-besparen/apparaten-in-huis/wasdroge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4C635-7531-6195-5F4A-A7B841632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/>
          <a:lstStyle/>
          <a:p>
            <a:r>
              <a:rPr lang="nl-NL" dirty="0"/>
              <a:t>De thuis batterij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21DFEF-6A5E-25C1-4EA4-154463E74C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Met of zonder zonnepanelen energie opslaan</a:t>
            </a:r>
          </a:p>
        </p:txBody>
      </p:sp>
      <p:pic>
        <p:nvPicPr>
          <p:cNvPr id="1026" name="Picture 2" descr="Thuisbatterij : Prijzen 2022, Premie in Vlaanderen &amp; Beste Merken">
            <a:extLst>
              <a:ext uri="{FF2B5EF4-FFF2-40B4-BE49-F238E27FC236}">
                <a16:creationId xmlns:a16="http://schemas.microsoft.com/office/drawing/2014/main" id="{4128ABD2-9C40-1933-D552-18C9AED0D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59" y="293040"/>
            <a:ext cx="2083351" cy="313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51AB19B-6F20-B06C-5D39-ED96D9798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54" y="5545785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028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fographic meer zonnestroom zelf gebruiken, laag verbruik">
            <a:extLst>
              <a:ext uri="{FF2B5EF4-FFF2-40B4-BE49-F238E27FC236}">
                <a16:creationId xmlns:a16="http://schemas.microsoft.com/office/drawing/2014/main" id="{D7593C30-15C2-10F3-03EE-C5B562EF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8D674BC-8923-EB4A-5DFB-307B8DB15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10" y="5609346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186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fographic meer zonnestroom zelf gebruiken, laag verbruik">
            <a:extLst>
              <a:ext uri="{FF2B5EF4-FFF2-40B4-BE49-F238E27FC236}">
                <a16:creationId xmlns:a16="http://schemas.microsoft.com/office/drawing/2014/main" id="{B7D20F1B-B098-84F9-037E-3A33E922E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3CF6D09-CAA9-00C0-391F-4A53CFDEF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75" y="5573835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292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B96763A-8F4F-F34F-E1D5-6E23EB656993}"/>
              </a:ext>
            </a:extLst>
          </p:cNvPr>
          <p:cNvSpPr txBox="1"/>
          <p:nvPr/>
        </p:nvSpPr>
        <p:spPr>
          <a:xfrm>
            <a:off x="2274902" y="913478"/>
            <a:ext cx="60945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nl-NL" dirty="0"/>
            </a:br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Zet de </a:t>
            </a:r>
            <a:r>
              <a:rPr lang="nl-NL" b="1" i="0" u="none" strike="noStrike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  <a:hlinkClick r:id="rId2" tooltip="Wasmachine"/>
              </a:rPr>
              <a:t>wasmachine</a:t>
            </a:r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, </a:t>
            </a:r>
            <a:r>
              <a:rPr lang="nl-NL" b="1" i="0" u="none" strike="noStrike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  <a:hlinkClick r:id="rId3" tooltip="Vaatwasser"/>
              </a:rPr>
              <a:t>vaatwasser</a:t>
            </a:r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 en </a:t>
            </a:r>
            <a:r>
              <a:rPr lang="nl-NL" b="1" i="0" u="none" strike="noStrike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  <a:hlinkClick r:id="rId4" tooltip="Wasdroger"/>
              </a:rPr>
              <a:t>wasdroger</a:t>
            </a:r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 pas aan als je zonnepanelen stroom opwekken. Veel van deze apparaten hebben een timer voor uitgestelde start.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D13E2A5-0FD5-034B-6419-178C6CB7EB24}"/>
              </a:ext>
            </a:extLst>
          </p:cNvPr>
          <p:cNvSpPr txBox="1"/>
          <p:nvPr/>
        </p:nvSpPr>
        <p:spPr>
          <a:xfrm>
            <a:off x="2274902" y="1984133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nl-NL" dirty="0"/>
            </a:br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Zet deze apparaten na elkaar aan. Anders verbruik je waarschijnlijk meer stroom dan je opwekt.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A392C21-81E9-2356-8898-721C55101AC3}"/>
              </a:ext>
            </a:extLst>
          </p:cNvPr>
          <p:cNvSpPr txBox="1"/>
          <p:nvPr/>
        </p:nvSpPr>
        <p:spPr>
          <a:xfrm>
            <a:off x="2274902" y="3105834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Verwarm het water in het voorraadvat van je volledig elektrische warmtepomp overdag met zonnestroom.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1BF8B4C-D666-70A4-595A-5FF631D5A4D4}"/>
              </a:ext>
            </a:extLst>
          </p:cNvPr>
          <p:cNvSpPr txBox="1"/>
          <p:nvPr/>
        </p:nvSpPr>
        <p:spPr>
          <a:xfrm>
            <a:off x="2274902" y="3950536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highlight>
                  <a:srgbClr val="FFB036"/>
                </a:highlight>
                <a:latin typeface="Proxima Nova"/>
              </a:rPr>
              <a:t>Als je zonnepanelen nog moeten worden geplaatst, kijk dan of je ze op oost en west kunt richten, in plaats van zuid.</a:t>
            </a:r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4C95301-F41E-29B0-96E7-73269E3FDA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86" y="5564957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037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5A3EE132-F768-8219-BC30-8F4B59934253}"/>
              </a:ext>
            </a:extLst>
          </p:cNvPr>
          <p:cNvSpPr/>
          <p:nvPr/>
        </p:nvSpPr>
        <p:spPr>
          <a:xfrm>
            <a:off x="1348509" y="1145309"/>
            <a:ext cx="10280073" cy="429490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Met een thuis batterij verdubbel je ongeveer het verbruik van je eigen zonnepanelen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Het maken van een thuis batterij is zeer milieu belastend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Een thuisbatterij heeft (nu nog) een slecht rendement</a:t>
            </a:r>
          </a:p>
          <a:p>
            <a:pPr algn="ctr"/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9E03FA7-EA68-2B1B-5BF7-19F2B51036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75" y="5600468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726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D83B7-49E5-29F8-7F30-905FCEF0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werkt de thuis batterij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6D3984-F41D-2063-5990-8036A480A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Je hebt zonnepanelen</a:t>
            </a:r>
          </a:p>
          <a:p>
            <a:r>
              <a:rPr lang="nl-NL" dirty="0"/>
              <a:t>Gemiddeld gebruik je 30% van je zonnestroom met een batterij 60%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F966835-62A7-7F82-25DB-A6B72D2E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496502"/>
          </a:xfrm>
        </p:spPr>
        <p:txBody>
          <a:bodyPr/>
          <a:lstStyle/>
          <a:p>
            <a:r>
              <a:rPr lang="nl-NL" dirty="0"/>
              <a:t>Je wekt meer stroom op dan je gebruikt</a:t>
            </a:r>
          </a:p>
          <a:p>
            <a:r>
              <a:rPr lang="nl-NL" dirty="0"/>
              <a:t>De regelaar stuurt de stroom naar de batterij</a:t>
            </a:r>
          </a:p>
          <a:p>
            <a:r>
              <a:rPr lang="nl-NL" dirty="0"/>
              <a:t>Is de batterij vol dan gaat de stroom naar het net</a:t>
            </a:r>
          </a:p>
          <a:p>
            <a:r>
              <a:rPr lang="nl-NL" dirty="0"/>
              <a:t>Heb je stroom nodig maar de zon schijnt niet dan gebruik je eerst je batterij</a:t>
            </a:r>
          </a:p>
          <a:p>
            <a:r>
              <a:rPr lang="nl-NL" dirty="0"/>
              <a:t>Als de batterij leeg is gebruik je stroom van het net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B5637D9-764C-BACA-C0A0-5A8ECC2E1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4" y="5609346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16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EDFC9-405E-9287-3E4D-A240A627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thuis batterij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09C224-8671-7A03-A94B-F4898F8C3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thuis batterij als verdien model</a:t>
            </a:r>
          </a:p>
          <a:p>
            <a:r>
              <a:rPr lang="nl-NL" dirty="0"/>
              <a:t>Je hebt een dynamisch contract</a:t>
            </a:r>
          </a:p>
          <a:p>
            <a:r>
              <a:rPr lang="nl-NL" dirty="0"/>
              <a:t>Een stroom management systeem laadt je batterij op momenten dat de stroom goedkoop is</a:t>
            </a:r>
          </a:p>
          <a:p>
            <a:r>
              <a:rPr lang="nl-NL" dirty="0"/>
              <a:t>Je gebruikt de stroom zelf</a:t>
            </a:r>
          </a:p>
          <a:p>
            <a:r>
              <a:rPr lang="nl-NL" dirty="0"/>
              <a:t>Of je levert de stroom aan het net als de stroom juist duur is.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0C7FEE-387C-A84A-E79E-3C022D188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Je hebt geen zonnepanelen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BD559A-0146-EAF1-4E34-A4E4D217E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4" y="5467303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70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46933-EE6D-C61E-F6FC-1B979853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thuis batterij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436FFC-410E-4C0C-3B0A-2ED41D182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Lithium-ion batterij is de standaard thuis batterij(slecht voor het milieu laadt snel)</a:t>
            </a:r>
          </a:p>
          <a:p>
            <a:r>
              <a:rPr lang="nl-NL" dirty="0"/>
              <a:t>Zoutwater batterij (laadt zeer langzaam en heeft een laag piek </a:t>
            </a:r>
            <a:r>
              <a:rPr lang="nl-NL" dirty="0" err="1"/>
              <a:t>vemogen</a:t>
            </a:r>
            <a:r>
              <a:rPr lang="nl-NL" dirty="0"/>
              <a:t>)</a:t>
            </a:r>
          </a:p>
          <a:p>
            <a:r>
              <a:rPr lang="nl-NL" dirty="0" err="1"/>
              <a:t>Deep</a:t>
            </a:r>
            <a:r>
              <a:rPr lang="nl-NL" dirty="0"/>
              <a:t> </a:t>
            </a:r>
            <a:r>
              <a:rPr lang="nl-NL" dirty="0" err="1"/>
              <a:t>cycle</a:t>
            </a:r>
            <a:r>
              <a:rPr lang="nl-NL" dirty="0"/>
              <a:t> loodzuurbatterij (laadt zeer langzaam goed te recyclen erg zwaar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CA8A7C-A346-B18E-7D6E-02C053C7A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Soorten batterijen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8F24E81-A516-C136-CB35-9705F8BC1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73" y="5458425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2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51F14-88C7-D857-092E-5538E4A0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thuis batterij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9FDB02-82C3-98DA-4243-2B47E4E5F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De prijzen dalen redelijk snel</a:t>
            </a:r>
          </a:p>
          <a:p>
            <a:r>
              <a:rPr lang="nl-NL" dirty="0"/>
              <a:t>Een 5kWh </a:t>
            </a:r>
            <a:r>
              <a:rPr lang="nl-NL" dirty="0" err="1"/>
              <a:t>battrij</a:t>
            </a:r>
            <a:r>
              <a:rPr lang="nl-NL" dirty="0"/>
              <a:t> kost ongeveer 4000 euro.</a:t>
            </a:r>
          </a:p>
          <a:p>
            <a:r>
              <a:rPr lang="nl-NL" dirty="0"/>
              <a:t>Voor een gemiddeld huishouden heb je 3 x 5kWh nodig</a:t>
            </a:r>
          </a:p>
          <a:p>
            <a:r>
              <a:rPr lang="nl-NL" dirty="0"/>
              <a:t>Daarbij komen de installatie kosten</a:t>
            </a:r>
          </a:p>
          <a:p>
            <a:r>
              <a:rPr lang="nl-NL" dirty="0"/>
              <a:t>Een omvormer</a:t>
            </a:r>
          </a:p>
          <a:p>
            <a:r>
              <a:rPr lang="nl-NL" dirty="0"/>
              <a:t>Eventueel een stroom managementsysteem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02E5A1-C5D1-2286-5A28-DA29675D8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De kosten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0D28DBA-505F-C3CF-D9BD-4F6EE83C7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4" y="5511691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92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77E8A-6E0F-32C5-990A-5096F584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thuis batterij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6F9478-8DF8-80D6-9E85-478A87BC5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batterij maakt je </a:t>
            </a:r>
            <a:r>
              <a:rPr lang="nl-NL" b="1" i="1" dirty="0"/>
              <a:t>niet </a:t>
            </a:r>
            <a:r>
              <a:rPr lang="nl-NL" dirty="0" err="1"/>
              <a:t>zelfvoorziend</a:t>
            </a:r>
            <a:endParaRPr lang="nl-NL" dirty="0"/>
          </a:p>
          <a:p>
            <a:r>
              <a:rPr lang="nl-NL" dirty="0"/>
              <a:t>Ook meerdere batterijen leveren max een paar dagen stroom als er geen zon is</a:t>
            </a:r>
          </a:p>
          <a:p>
            <a:r>
              <a:rPr lang="nl-NL" dirty="0"/>
              <a:t>In de winter zullen de zonnepanelen de batterij maar af en toe vullen</a:t>
            </a:r>
          </a:p>
          <a:p>
            <a:r>
              <a:rPr lang="nl-NL" dirty="0"/>
              <a:t>In de zomer wekt je snel te veel stroom op.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04EFA7-34DD-F5E4-798B-4C55DF86E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Ik wil van het stroom af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99B6149-C6E6-84CD-D3C6-82D16B0E8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4" y="5520569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25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8F0FD7B2-E529-763D-A062-D1DAAFA853F2}"/>
              </a:ext>
            </a:extLst>
          </p:cNvPr>
          <p:cNvSpPr/>
          <p:nvPr/>
        </p:nvSpPr>
        <p:spPr>
          <a:xfrm>
            <a:off x="1944210" y="1171852"/>
            <a:ext cx="9472473" cy="42524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Voorbeeld: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Zonneplan Powerplay</a:t>
            </a:r>
          </a:p>
          <a:p>
            <a:pPr algn="ctr"/>
            <a:r>
              <a:rPr lang="nl-NL" dirty="0"/>
              <a:t>Een AI gedreven energieplatform Op basis van real-time data wordt laden en ontladen gestuurd.</a:t>
            </a:r>
          </a:p>
          <a:p>
            <a:pPr algn="ctr"/>
            <a:r>
              <a:rPr lang="nl-NL" dirty="0"/>
              <a:t>Je hebt een dynamisch contract. </a:t>
            </a:r>
          </a:p>
          <a:p>
            <a:pPr algn="ctr"/>
            <a:r>
              <a:rPr lang="nl-NL" dirty="0"/>
              <a:t>Het energiemanagement systeem bepaalt wanneer stroom wordt ingekocht en verkocht.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A7F624B-E00A-7EB7-7F45-7BDCE3C97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74" y="5493937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554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31280-ECB2-D2E9-3079-7CF89B0FB7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zonnestroom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23DB47-4F3F-B666-5360-704BDEC9E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Hoe gebruik je meer zonnestroom?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0386738-D8BB-2F0A-6B2F-DFE573543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7" y="5556080"/>
            <a:ext cx="101917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68394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433</Words>
  <Application>Microsoft Office PowerPoint</Application>
  <PresentationFormat>Breedbeeld</PresentationFormat>
  <Paragraphs>53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Proxima Nova</vt:lpstr>
      <vt:lpstr>Kantoorthema</vt:lpstr>
      <vt:lpstr>De thuis batterij</vt:lpstr>
      <vt:lpstr>PowerPoint-presentatie</vt:lpstr>
      <vt:lpstr>Hoe werkt de thuis batterij</vt:lpstr>
      <vt:lpstr>De thuis batterij</vt:lpstr>
      <vt:lpstr>De thuis batterij</vt:lpstr>
      <vt:lpstr>De thuis batterij</vt:lpstr>
      <vt:lpstr>De thuis batterij</vt:lpstr>
      <vt:lpstr>PowerPoint-presentatie</vt:lpstr>
      <vt:lpstr>zonnestroom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thuis batterij</dc:title>
  <dc:creator>jan padding</dc:creator>
  <cp:lastModifiedBy>jan padding</cp:lastModifiedBy>
  <cp:revision>2</cp:revision>
  <dcterms:created xsi:type="dcterms:W3CDTF">2024-04-10T17:45:09Z</dcterms:created>
  <dcterms:modified xsi:type="dcterms:W3CDTF">2024-04-27T09:50:50Z</dcterms:modified>
</cp:coreProperties>
</file>